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9" r:id="rId5"/>
    <p:sldId id="260" r:id="rId6"/>
    <p:sldId id="264" r:id="rId7"/>
    <p:sldId id="265" r:id="rId8"/>
    <p:sldId id="262" r:id="rId9"/>
    <p:sldId id="263" r:id="rId10"/>
    <p:sldId id="261" r:id="rId11"/>
    <p:sldId id="256" r:id="rId12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Ultr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3D92E-6F06-4137-A823-63C3D7DD5BAC}" v="2" dt="2025-02-14T18:41:0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3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hm, Sandi" userId="8178e3c0-29ae-4d71-ad8b-8db30bf0bf6d" providerId="ADAL" clId="{BE53D92E-6F06-4137-A823-63C3D7DD5BAC}"/>
    <pc:docChg chg="undo custSel modSld">
      <pc:chgData name="Kihm, Sandi" userId="8178e3c0-29ae-4d71-ad8b-8db30bf0bf6d" providerId="ADAL" clId="{BE53D92E-6F06-4137-A823-63C3D7DD5BAC}" dt="2025-02-19T16:51:26.534" v="1254" actId="20577"/>
      <pc:docMkLst>
        <pc:docMk/>
      </pc:docMkLst>
      <pc:sldChg chg="modSp mod">
        <pc:chgData name="Kihm, Sandi" userId="8178e3c0-29ae-4d71-ad8b-8db30bf0bf6d" providerId="ADAL" clId="{BE53D92E-6F06-4137-A823-63C3D7DD5BAC}" dt="2025-02-14T18:31:15.387" v="458" actId="20577"/>
        <pc:sldMkLst>
          <pc:docMk/>
          <pc:sldMk cId="0" sldId="260"/>
        </pc:sldMkLst>
        <pc:spChg chg="mod">
          <ac:chgData name="Kihm, Sandi" userId="8178e3c0-29ae-4d71-ad8b-8db30bf0bf6d" providerId="ADAL" clId="{BE53D92E-6F06-4137-A823-63C3D7DD5BAC}" dt="2025-02-14T18:31:15.387" v="458" actId="20577"/>
          <ac:spMkLst>
            <pc:docMk/>
            <pc:sldMk cId="0" sldId="260"/>
            <ac:spMk id="5" creationId="{EA6CDFEA-F984-43A1-A3DB-973E65925CDB}"/>
          </ac:spMkLst>
        </pc:spChg>
      </pc:sldChg>
      <pc:sldChg chg="delSp modSp mod">
        <pc:chgData name="Kihm, Sandi" userId="8178e3c0-29ae-4d71-ad8b-8db30bf0bf6d" providerId="ADAL" clId="{BE53D92E-6F06-4137-A823-63C3D7DD5BAC}" dt="2025-02-14T18:39:39.898" v="1106" actId="20577"/>
        <pc:sldMkLst>
          <pc:docMk/>
          <pc:sldMk cId="0" sldId="261"/>
        </pc:sldMkLst>
        <pc:spChg chg="mod">
          <ac:chgData name="Kihm, Sandi" userId="8178e3c0-29ae-4d71-ad8b-8db30bf0bf6d" providerId="ADAL" clId="{BE53D92E-6F06-4137-A823-63C3D7DD5BAC}" dt="2025-02-14T18:39:39.898" v="1106" actId="20577"/>
          <ac:spMkLst>
            <pc:docMk/>
            <pc:sldMk cId="0" sldId="261"/>
            <ac:spMk id="13" creationId="{DD7498E6-AC40-40BF-867E-695E64E48A94}"/>
          </ac:spMkLst>
        </pc:spChg>
      </pc:sldChg>
      <pc:sldChg chg="modSp mod">
        <pc:chgData name="Kihm, Sandi" userId="8178e3c0-29ae-4d71-ad8b-8db30bf0bf6d" providerId="ADAL" clId="{BE53D92E-6F06-4137-A823-63C3D7DD5BAC}" dt="2025-02-14T18:41:18.989" v="1237" actId="20577"/>
        <pc:sldMkLst>
          <pc:docMk/>
          <pc:sldMk cId="0" sldId="262"/>
        </pc:sldMkLst>
        <pc:spChg chg="mod">
          <ac:chgData name="Kihm, Sandi" userId="8178e3c0-29ae-4d71-ad8b-8db30bf0bf6d" providerId="ADAL" clId="{BE53D92E-6F06-4137-A823-63C3D7DD5BAC}" dt="2025-02-14T18:41:18.989" v="1237" actId="20577"/>
          <ac:spMkLst>
            <pc:docMk/>
            <pc:sldMk cId="0" sldId="262"/>
            <ac:spMk id="8" creationId="{3FF2D637-AAB2-415B-9E96-AABB296DB7BC}"/>
          </ac:spMkLst>
        </pc:spChg>
        <pc:picChg chg="mod">
          <ac:chgData name="Kihm, Sandi" userId="8178e3c0-29ae-4d71-ad8b-8db30bf0bf6d" providerId="ADAL" clId="{BE53D92E-6F06-4137-A823-63C3D7DD5BAC}" dt="2025-02-14T18:40:59.224" v="1230" actId="1076"/>
          <ac:picMkLst>
            <pc:docMk/>
            <pc:sldMk cId="0" sldId="262"/>
            <ac:picMk id="7" creationId="{4597C30C-0BCB-40C8-A464-78533266A126}"/>
          </ac:picMkLst>
        </pc:picChg>
        <pc:picChg chg="mod">
          <ac:chgData name="Kihm, Sandi" userId="8178e3c0-29ae-4d71-ad8b-8db30bf0bf6d" providerId="ADAL" clId="{BE53D92E-6F06-4137-A823-63C3D7DD5BAC}" dt="2025-02-14T18:41:06.528" v="1232" actId="1076"/>
          <ac:picMkLst>
            <pc:docMk/>
            <pc:sldMk cId="0" sldId="262"/>
            <ac:picMk id="5124" creationId="{30D88DB0-3408-481E-BBD9-5620B0719123}"/>
          </ac:picMkLst>
        </pc:picChg>
      </pc:sldChg>
      <pc:sldChg chg="modSp mod">
        <pc:chgData name="Kihm, Sandi" userId="8178e3c0-29ae-4d71-ad8b-8db30bf0bf6d" providerId="ADAL" clId="{BE53D92E-6F06-4137-A823-63C3D7DD5BAC}" dt="2025-02-14T18:37:43.603" v="970" actId="20577"/>
        <pc:sldMkLst>
          <pc:docMk/>
          <pc:sldMk cId="0" sldId="263"/>
        </pc:sldMkLst>
        <pc:spChg chg="mod">
          <ac:chgData name="Kihm, Sandi" userId="8178e3c0-29ae-4d71-ad8b-8db30bf0bf6d" providerId="ADAL" clId="{BE53D92E-6F06-4137-A823-63C3D7DD5BAC}" dt="2025-02-14T18:37:43.603" v="970" actId="20577"/>
          <ac:spMkLst>
            <pc:docMk/>
            <pc:sldMk cId="0" sldId="263"/>
            <ac:spMk id="3" creationId="{0D2F9F3D-C903-43ED-893F-DF3433BF15F3}"/>
          </ac:spMkLst>
        </pc:spChg>
        <pc:picChg chg="mod">
          <ac:chgData name="Kihm, Sandi" userId="8178e3c0-29ae-4d71-ad8b-8db30bf0bf6d" providerId="ADAL" clId="{BE53D92E-6F06-4137-A823-63C3D7DD5BAC}" dt="2025-01-21T19:32:17.557" v="294" actId="1076"/>
          <ac:picMkLst>
            <pc:docMk/>
            <pc:sldMk cId="0" sldId="263"/>
            <ac:picMk id="8" creationId="{7AF5FBCB-6DAE-40A8-B053-25607067111D}"/>
          </ac:picMkLst>
        </pc:picChg>
        <pc:picChg chg="mod">
          <ac:chgData name="Kihm, Sandi" userId="8178e3c0-29ae-4d71-ad8b-8db30bf0bf6d" providerId="ADAL" clId="{BE53D92E-6F06-4137-A823-63C3D7DD5BAC}" dt="2025-01-21T19:31:13.664" v="189" actId="1076"/>
          <ac:picMkLst>
            <pc:docMk/>
            <pc:sldMk cId="0" sldId="263"/>
            <ac:picMk id="10" creationId="{9284B277-227D-412E-A6B9-4EB39993DA72}"/>
          </ac:picMkLst>
        </pc:picChg>
        <pc:picChg chg="mod">
          <ac:chgData name="Kihm, Sandi" userId="8178e3c0-29ae-4d71-ad8b-8db30bf0bf6d" providerId="ADAL" clId="{BE53D92E-6F06-4137-A823-63C3D7DD5BAC}" dt="2025-01-21T19:32:59.653" v="320" actId="1076"/>
          <ac:picMkLst>
            <pc:docMk/>
            <pc:sldMk cId="0" sldId="263"/>
            <ac:picMk id="11" creationId="{1159EFEE-F6F7-4405-A299-CD20A05BACA3}"/>
          </ac:picMkLst>
        </pc:picChg>
      </pc:sldChg>
      <pc:sldChg chg="modSp mod">
        <pc:chgData name="Kihm, Sandi" userId="8178e3c0-29ae-4d71-ad8b-8db30bf0bf6d" providerId="ADAL" clId="{BE53D92E-6F06-4137-A823-63C3D7DD5BAC}" dt="2025-02-14T18:31:35.331" v="475" actId="20577"/>
        <pc:sldMkLst>
          <pc:docMk/>
          <pc:sldMk cId="462947250" sldId="264"/>
        </pc:sldMkLst>
        <pc:spChg chg="mod">
          <ac:chgData name="Kihm, Sandi" userId="8178e3c0-29ae-4d71-ad8b-8db30bf0bf6d" providerId="ADAL" clId="{BE53D92E-6F06-4137-A823-63C3D7DD5BAC}" dt="2025-02-14T18:31:35.331" v="475" actId="20577"/>
          <ac:spMkLst>
            <pc:docMk/>
            <pc:sldMk cId="462947250" sldId="264"/>
            <ac:spMk id="8" creationId="{3FF2D637-AAB2-415B-9E96-AABB296DB7BC}"/>
          </ac:spMkLst>
        </pc:spChg>
      </pc:sldChg>
      <pc:sldChg chg="modSp mod">
        <pc:chgData name="Kihm, Sandi" userId="8178e3c0-29ae-4d71-ad8b-8db30bf0bf6d" providerId="ADAL" clId="{BE53D92E-6F06-4137-A823-63C3D7DD5BAC}" dt="2025-02-19T16:51:26.534" v="1254" actId="20577"/>
        <pc:sldMkLst>
          <pc:docMk/>
          <pc:sldMk cId="2729189372" sldId="265"/>
        </pc:sldMkLst>
        <pc:spChg chg="mod">
          <ac:chgData name="Kihm, Sandi" userId="8178e3c0-29ae-4d71-ad8b-8db30bf0bf6d" providerId="ADAL" clId="{BE53D92E-6F06-4137-A823-63C3D7DD5BAC}" dt="2025-02-19T16:51:26.534" v="1254" actId="20577"/>
          <ac:spMkLst>
            <pc:docMk/>
            <pc:sldMk cId="2729189372" sldId="265"/>
            <ac:spMk id="8" creationId="{3FF2D637-AAB2-415B-9E96-AABB296DB7BC}"/>
          </ac:spMkLst>
        </pc:spChg>
      </pc:sldChg>
    </pc:docChg>
  </pc:docChgLst>
  <pc:docChgLst>
    <pc:chgData name="Kihm, Sandi" userId="8178e3c0-29ae-4d71-ad8b-8db30bf0bf6d" providerId="ADAL" clId="{C0977B38-417E-45DD-AFE0-B76299C8270C}"/>
    <pc:docChg chg="modSld">
      <pc:chgData name="Kihm, Sandi" userId="8178e3c0-29ae-4d71-ad8b-8db30bf0bf6d" providerId="ADAL" clId="{C0977B38-417E-45DD-AFE0-B76299C8270C}" dt="2022-03-29T20:24:07.429" v="74" actId="20577"/>
      <pc:docMkLst>
        <pc:docMk/>
      </pc:docMkLst>
      <pc:sldChg chg="modSp mod">
        <pc:chgData name="Kihm, Sandi" userId="8178e3c0-29ae-4d71-ad8b-8db30bf0bf6d" providerId="ADAL" clId="{C0977B38-417E-45DD-AFE0-B76299C8270C}" dt="2022-03-29T20:22:46.427" v="1" actId="20577"/>
        <pc:sldMkLst>
          <pc:docMk/>
          <pc:sldMk cId="0" sldId="260"/>
        </pc:sldMkLst>
      </pc:sldChg>
      <pc:sldChg chg="modSp mod">
        <pc:chgData name="Kihm, Sandi" userId="8178e3c0-29ae-4d71-ad8b-8db30bf0bf6d" providerId="ADAL" clId="{C0977B38-417E-45DD-AFE0-B76299C8270C}" dt="2022-03-29T20:24:07.429" v="74" actId="20577"/>
        <pc:sldMkLst>
          <pc:docMk/>
          <pc:sldMk cId="0" sldId="262"/>
        </pc:sldMkLst>
      </pc:sldChg>
      <pc:sldChg chg="modSp mod">
        <pc:chgData name="Kihm, Sandi" userId="8178e3c0-29ae-4d71-ad8b-8db30bf0bf6d" providerId="ADAL" clId="{C0977B38-417E-45DD-AFE0-B76299C8270C}" dt="2022-03-29T20:23:27.163" v="31" actId="1076"/>
        <pc:sldMkLst>
          <pc:docMk/>
          <pc:sldMk cId="462947250" sldId="264"/>
        </pc:sldMkLst>
      </pc:sldChg>
    </pc:docChg>
  </pc:docChgLst>
  <pc:docChgLst>
    <pc:chgData name="Kihm, Sandi" userId="8178e3c0-29ae-4d71-ad8b-8db30bf0bf6d" providerId="ADAL" clId="{E76766D1-A7D1-4EDE-B3B7-97E36B0B89A2}"/>
    <pc:docChg chg="undo custSel addSld modSld sldOrd">
      <pc:chgData name="Kihm, Sandi" userId="8178e3c0-29ae-4d71-ad8b-8db30bf0bf6d" providerId="ADAL" clId="{E76766D1-A7D1-4EDE-B3B7-97E36B0B89A2}" dt="2022-03-07T21:45:13.631" v="3955" actId="20577"/>
      <pc:docMkLst>
        <pc:docMk/>
      </pc:docMkLst>
      <pc:sldChg chg="addSp delSp modSp mod">
        <pc:chgData name="Kihm, Sandi" userId="8178e3c0-29ae-4d71-ad8b-8db30bf0bf6d" providerId="ADAL" clId="{E76766D1-A7D1-4EDE-B3B7-97E36B0B89A2}" dt="2022-03-01T19:40:39.366" v="3363" actId="1076"/>
        <pc:sldMkLst>
          <pc:docMk/>
          <pc:sldMk cId="0" sldId="256"/>
        </pc:sldMkLst>
      </pc:sldChg>
      <pc:sldChg chg="addSp delSp modSp mod">
        <pc:chgData name="Kihm, Sandi" userId="8178e3c0-29ae-4d71-ad8b-8db30bf0bf6d" providerId="ADAL" clId="{E76766D1-A7D1-4EDE-B3B7-97E36B0B89A2}" dt="2022-03-01T19:41:01.735" v="3365" actId="1076"/>
        <pc:sldMkLst>
          <pc:docMk/>
          <pc:sldMk cId="0" sldId="259"/>
        </pc:sldMkLst>
      </pc:sldChg>
      <pc:sldChg chg="addSp delSp modSp mod">
        <pc:chgData name="Kihm, Sandi" userId="8178e3c0-29ae-4d71-ad8b-8db30bf0bf6d" providerId="ADAL" clId="{E76766D1-A7D1-4EDE-B3B7-97E36B0B89A2}" dt="2022-03-07T21:45:13.631" v="3955" actId="20577"/>
        <pc:sldMkLst>
          <pc:docMk/>
          <pc:sldMk cId="0" sldId="260"/>
        </pc:sldMkLst>
      </pc:sldChg>
      <pc:sldChg chg="addSp delSp modSp mod ord">
        <pc:chgData name="Kihm, Sandi" userId="8178e3c0-29ae-4d71-ad8b-8db30bf0bf6d" providerId="ADAL" clId="{E76766D1-A7D1-4EDE-B3B7-97E36B0B89A2}" dt="2022-03-07T21:43:28.179" v="3927" actId="20577"/>
        <pc:sldMkLst>
          <pc:docMk/>
          <pc:sldMk cId="0" sldId="261"/>
        </pc:sldMkLst>
      </pc:sldChg>
      <pc:sldChg chg="addSp delSp modSp mod">
        <pc:chgData name="Kihm, Sandi" userId="8178e3c0-29ae-4d71-ad8b-8db30bf0bf6d" providerId="ADAL" clId="{E76766D1-A7D1-4EDE-B3B7-97E36B0B89A2}" dt="2022-03-01T19:39:19.909" v="3344" actId="1076"/>
        <pc:sldMkLst>
          <pc:docMk/>
          <pc:sldMk cId="0" sldId="262"/>
        </pc:sldMkLst>
      </pc:sldChg>
      <pc:sldChg chg="addSp delSp modSp mod">
        <pc:chgData name="Kihm, Sandi" userId="8178e3c0-29ae-4d71-ad8b-8db30bf0bf6d" providerId="ADAL" clId="{E76766D1-A7D1-4EDE-B3B7-97E36B0B89A2}" dt="2022-03-01T19:39:52.421" v="3350" actId="1076"/>
        <pc:sldMkLst>
          <pc:docMk/>
          <pc:sldMk cId="0" sldId="263"/>
        </pc:sldMkLst>
      </pc:sldChg>
      <pc:sldChg chg="addSp modSp add mod ord">
        <pc:chgData name="Kihm, Sandi" userId="8178e3c0-29ae-4d71-ad8b-8db30bf0bf6d" providerId="ADAL" clId="{E76766D1-A7D1-4EDE-B3B7-97E36B0B89A2}" dt="2022-03-02T19:58:37.164" v="3835" actId="1035"/>
        <pc:sldMkLst>
          <pc:docMk/>
          <pc:sldMk cId="462947250" sldId="264"/>
        </pc:sldMkLst>
      </pc:sldChg>
      <pc:sldChg chg="modSp add mod ord">
        <pc:chgData name="Kihm, Sandi" userId="8178e3c0-29ae-4d71-ad8b-8db30bf0bf6d" providerId="ADAL" clId="{E76766D1-A7D1-4EDE-B3B7-97E36B0B89A2}" dt="2022-03-02T19:06:29.244" v="3829" actId="20577"/>
        <pc:sldMkLst>
          <pc:docMk/>
          <pc:sldMk cId="272918937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95d811e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95d811e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95d811e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95d811e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31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8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95d811e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95d811e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95d811e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95d811e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://runeman.org/clipart/page-two.htm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hyperlink" Target="http://runeman.org/clipart/page-two.html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hyperlink" Target="https://freesvg.org/standard-blackboard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hyperlink" Target="http://runeman.org/clipart/page-two.html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neman.org/clipart/page-two.html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png"/><Relationship Id="rId3" Type="http://schemas.openxmlformats.org/officeDocument/2006/relationships/image" Target="../media/image25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" y="8547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0BCEA-C427-404C-BD06-8FB28803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D44B2D5-FB83-4930-BD1E-0711C6A4CF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8530" b="18385"/>
          <a:stretch/>
        </p:blipFill>
        <p:spPr>
          <a:xfrm>
            <a:off x="2576305" y="629404"/>
            <a:ext cx="4140701" cy="2612156"/>
          </a:xfrm>
          <a:prstGeom prst="rect">
            <a:avLst/>
          </a:prstGeom>
        </p:spPr>
      </p:pic>
      <p:sp>
        <p:nvSpPr>
          <p:cNvPr id="84" name="Google Shape;84;p16"/>
          <p:cNvSpPr txBox="1"/>
          <p:nvPr/>
        </p:nvSpPr>
        <p:spPr>
          <a:xfrm>
            <a:off x="1353059" y="-6438"/>
            <a:ext cx="7075918" cy="131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Ultra"/>
                <a:ea typeface="Ultra"/>
                <a:cs typeface="Ultra"/>
                <a:sym typeface="Ultra"/>
              </a:rPr>
              <a:t>             </a:t>
            </a:r>
            <a:r>
              <a:rPr lang="en" sz="4000" dirty="0">
                <a:latin typeface="Ultra"/>
                <a:ea typeface="Ultra"/>
                <a:cs typeface="Ultra"/>
                <a:sym typeface="Ultra"/>
              </a:rPr>
              <a:t>Let’s Talk…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Ultra"/>
                <a:ea typeface="Ultra"/>
                <a:cs typeface="Ultra"/>
                <a:sym typeface="Ultra"/>
              </a:rPr>
              <a:t>2020-2021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1026" name="Picture 2" descr="Welcome back chalk inscription on chalkboard - stock vector | Crushpixel">
            <a:extLst>
              <a:ext uri="{FF2B5EF4-FFF2-40B4-BE49-F238E27FC236}">
                <a16:creationId xmlns:a16="http://schemas.microsoft.com/office/drawing/2014/main" id="{21DC8183-036E-46A8-AB9E-5E3D0D49F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7468" r="12057" b="36978"/>
          <a:stretch/>
        </p:blipFill>
        <p:spPr bwMode="auto">
          <a:xfrm>
            <a:off x="2613119" y="646136"/>
            <a:ext cx="4086121" cy="25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21BB5-B0B3-429C-85BA-C10ABCAB38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60" t="9691" r="8412" b="10505"/>
          <a:stretch/>
        </p:blipFill>
        <p:spPr>
          <a:xfrm>
            <a:off x="2567598" y="629404"/>
            <a:ext cx="4158111" cy="2612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AFD51-5E85-46B6-8CDA-4C1E94AE2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095" y="109323"/>
            <a:ext cx="1866900" cy="1985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BC26A-FADE-44BF-83BE-3AB2DFF78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359" y="2167346"/>
            <a:ext cx="3160455" cy="3101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02C2D-1D6A-4BB9-94B4-7C0840B04AD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728" b="8736"/>
          <a:stretch/>
        </p:blipFill>
        <p:spPr>
          <a:xfrm>
            <a:off x="2452353" y="3093317"/>
            <a:ext cx="4304353" cy="1873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963EB-65CD-4195-B6A6-82B2A23AE4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297" y="211640"/>
            <a:ext cx="1853345" cy="142049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5E6BD3-1901-4AA8-BBC7-D8179A3B6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12766" r="28089"/>
          <a:stretch/>
        </p:blipFill>
        <p:spPr bwMode="auto">
          <a:xfrm>
            <a:off x="867220" y="1375769"/>
            <a:ext cx="1509374" cy="35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9BD9CD-BD13-483B-A4E5-8D68AB84A0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0783" y="427065"/>
            <a:ext cx="1060796" cy="951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95A3B-448B-462B-87A0-D66D70A7AC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3393" y="2397612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403FDB-6C42-4992-BC97-40B3A4F3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76305" y="-241246"/>
            <a:ext cx="4140701" cy="414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CDFEA-F984-43A1-A3DB-973E65925CDB}"/>
              </a:ext>
            </a:extLst>
          </p:cNvPr>
          <p:cNvSpPr txBox="1"/>
          <p:nvPr/>
        </p:nvSpPr>
        <p:spPr>
          <a:xfrm>
            <a:off x="2900827" y="637249"/>
            <a:ext cx="371403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          </a:t>
            </a:r>
            <a:r>
              <a:rPr lang="en-US" sz="2400" dirty="0">
                <a:solidFill>
                  <a:schemeClr val="bg1"/>
                </a:solidFill>
              </a:rPr>
              <a:t>What’s New?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Specialty Excel Classes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Electives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New hallways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Lunch combined with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More responsibility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57240-0F34-4386-A81F-8FE6EF0ED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DD5D1-0067-4FF3-8C93-2DA41DA1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020" y="1931381"/>
            <a:ext cx="3385038" cy="3321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56A56-4FC6-4E3E-A67E-B8F7A8E86D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832" y="117524"/>
            <a:ext cx="1865538" cy="1987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276BB-E872-495A-B2A5-2B81D7CE8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211" y="263441"/>
            <a:ext cx="1853345" cy="142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53C3C-1E41-4A99-A147-AA5784ACFF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4700" y="1244045"/>
            <a:ext cx="3276050" cy="3899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4654B-55DB-425C-88EA-E519351907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7667" y="3388582"/>
            <a:ext cx="3448024" cy="1504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36B308-9D1A-45F4-AA07-FF9E1C7B8C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3739" y="384171"/>
            <a:ext cx="1060796" cy="951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CF4604-5073-4585-A361-DA2F509FBB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0471" y="2191520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5694" y="-505210"/>
            <a:ext cx="4203293" cy="4203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739275" y="422160"/>
            <a:ext cx="3926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latobold"/>
              </a:rPr>
              <a:t>Required Classes: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Social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Advisory/Excel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2 electives </a:t>
            </a:r>
            <a:endParaRPr lang="en-US" sz="16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178" y="169912"/>
            <a:ext cx="1865538" cy="1987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0" y="1183501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2562DB-8290-4245-9F44-D11DA83EE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7368" y="3446451"/>
            <a:ext cx="3450635" cy="150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F956E-63E9-4F39-B2F9-81FD930F36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934" y="2465102"/>
            <a:ext cx="701101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3F2C9-D638-4D56-A6F0-90CBBFFC64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318" y="104312"/>
            <a:ext cx="106079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3424" y="-457783"/>
            <a:ext cx="4360396" cy="436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564104" y="612825"/>
            <a:ext cx="44519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      Enrichments next year: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bold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* Students will be scheduled an excel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* There are a few “specialty” </a:t>
            </a:r>
            <a:r>
              <a:rPr lang="en-US" dirty="0" err="1">
                <a:solidFill>
                  <a:schemeClr val="bg1"/>
                </a:solidFill>
                <a:latin typeface="latobold"/>
              </a:rPr>
              <a:t>excel’s</a:t>
            </a:r>
            <a:r>
              <a:rPr lang="en-US" dirty="0">
                <a:solidFill>
                  <a:schemeClr val="bg1"/>
                </a:solidFill>
                <a:latin typeface="latobold"/>
              </a:rPr>
              <a:t> that a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  student can audition or apply for.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- Guitar   - Jazz Choir   - Jazz Band  - BNN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- Golden Strings  - Leadership – Journalism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	  - Think Kindness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algn="l"/>
            <a:endParaRPr lang="en-US" sz="8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042" y="126056"/>
            <a:ext cx="1865538" cy="1987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-225422" y="1230055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4B660-BA25-4540-A6F2-BC694D2AA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9002" y="3452134"/>
            <a:ext cx="3450635" cy="150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5BA8-DCF5-4B53-8586-347773DAA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887" y="2462434"/>
            <a:ext cx="701101" cy="53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044C0-96D1-498B-81BC-BC78B64B54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8213" y="278353"/>
            <a:ext cx="106079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3424" y="-457783"/>
            <a:ext cx="4360396" cy="436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655617" y="612825"/>
            <a:ext cx="4360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Elective options for next year: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latobold"/>
              </a:rPr>
              <a:t>    * Music (year long)        </a:t>
            </a:r>
            <a:r>
              <a:rPr lang="en-US" dirty="0">
                <a:solidFill>
                  <a:schemeClr val="bg1"/>
                </a:solidFill>
                <a:latin typeface="Lato"/>
              </a:rPr>
              <a:t>* Spanish</a:t>
            </a:r>
            <a:r>
              <a:rPr lang="en-US" dirty="0">
                <a:solidFill>
                  <a:schemeClr val="bg1"/>
                </a:solidFill>
                <a:latin typeface="latobold"/>
              </a:rPr>
              <a:t> (year long)          </a:t>
            </a:r>
          </a:p>
          <a:p>
            <a:r>
              <a:rPr lang="en-US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b="0" i="0" dirty="0">
                <a:solidFill>
                  <a:schemeClr val="bg1"/>
                </a:solidFill>
                <a:effectLst/>
                <a:latin typeface="latobold"/>
              </a:rPr>
              <a:t>* </a:t>
            </a:r>
            <a:r>
              <a:rPr lang="en-US" b="0" i="0" dirty="0">
                <a:solidFill>
                  <a:schemeClr val="bg1"/>
                </a:solidFill>
                <a:effectLst/>
                <a:latin typeface="Lato"/>
              </a:rPr>
              <a:t>P.E Semester </a:t>
            </a:r>
            <a:r>
              <a:rPr lang="en-US" dirty="0">
                <a:solidFill>
                  <a:schemeClr val="bg1"/>
                </a:solidFill>
                <a:latin typeface="Lato"/>
              </a:rPr>
              <a:t>or Year</a:t>
            </a:r>
            <a:r>
              <a:rPr lang="en-US" b="0" i="0" dirty="0">
                <a:solidFill>
                  <a:schemeClr val="bg1"/>
                </a:solidFill>
                <a:effectLst/>
                <a:latin typeface="Lato"/>
              </a:rPr>
              <a:t>  </a:t>
            </a:r>
            <a:r>
              <a:rPr lang="en-US" dirty="0">
                <a:solidFill>
                  <a:schemeClr val="bg1"/>
                </a:solidFill>
                <a:latin typeface="Lato"/>
              </a:rPr>
              <a:t>* S.T.E.M</a:t>
            </a:r>
          </a:p>
          <a:p>
            <a:r>
              <a:rPr lang="en-US" dirty="0">
                <a:solidFill>
                  <a:schemeClr val="bg1"/>
                </a:solidFill>
                <a:latin typeface="Lato"/>
              </a:rPr>
              <a:t>    * Home and Careers      * Art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Lato"/>
              </a:rPr>
              <a:t>                                            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Lato"/>
              </a:rPr>
              <a:t>                 * Aide – application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Lato"/>
              </a:rPr>
              <a:t>                 * Peer Tutor – application</a:t>
            </a:r>
          </a:p>
          <a:p>
            <a:pPr lvl="2"/>
            <a:r>
              <a:rPr lang="en-US" sz="1300" dirty="0">
                <a:solidFill>
                  <a:schemeClr val="bg1"/>
                </a:solidFill>
                <a:latin typeface="Lato"/>
              </a:rPr>
              <a:t>Aiding is a privilege and must be approved by the Teacher you would like to aide for.  </a:t>
            </a:r>
          </a:p>
          <a:p>
            <a:pPr lvl="2"/>
            <a:endParaRPr lang="en-US" sz="8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042" y="126056"/>
            <a:ext cx="1865538" cy="1987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627" y="2238772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-21941" y="1209276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4B660-BA25-4540-A6F2-BC694D2AA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9002" y="3452134"/>
            <a:ext cx="3450635" cy="150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5BA8-DCF5-4B53-8586-347773DAA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887" y="2462434"/>
            <a:ext cx="701101" cy="53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044C0-96D1-498B-81BC-BC78B64B54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8213" y="278353"/>
            <a:ext cx="1060796" cy="951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2F6BD-5C63-4D19-BCE3-5B6D018A7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489FC5F-3D40-42CC-8629-D09652B40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44500" y="-432077"/>
            <a:ext cx="4359383" cy="4359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F9F3D-C903-43ED-893F-DF3433BF15F3}"/>
              </a:ext>
            </a:extLst>
          </p:cNvPr>
          <p:cNvSpPr txBox="1"/>
          <p:nvPr/>
        </p:nvSpPr>
        <p:spPr>
          <a:xfrm>
            <a:off x="2803495" y="451503"/>
            <a:ext cx="409555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to sign up for classes: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300" dirty="0">
                <a:solidFill>
                  <a:schemeClr val="bg1"/>
                </a:solidFill>
              </a:rPr>
              <a:t>* You will meet with your counselor for a </a:t>
            </a:r>
          </a:p>
          <a:p>
            <a:r>
              <a:rPr lang="en-US" sz="1300" dirty="0">
                <a:solidFill>
                  <a:schemeClr val="bg1"/>
                </a:solidFill>
              </a:rPr>
              <a:t>      one on one meeting - </a:t>
            </a:r>
          </a:p>
          <a:p>
            <a:r>
              <a:rPr lang="en-US" sz="1300" dirty="0">
                <a:solidFill>
                  <a:schemeClr val="bg1"/>
                </a:solidFill>
              </a:rPr>
              <a:t>	Mr. Richards – March 12</a:t>
            </a:r>
            <a:r>
              <a:rPr lang="en-US" sz="1300" baseline="30000" dirty="0">
                <a:solidFill>
                  <a:schemeClr val="bg1"/>
                </a:solidFill>
              </a:rPr>
              <a:t>th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                    Ms. Panelli – March 13</a:t>
            </a:r>
            <a:r>
              <a:rPr lang="en-US" sz="1300" baseline="30000" dirty="0">
                <a:solidFill>
                  <a:schemeClr val="bg1"/>
                </a:solidFill>
              </a:rPr>
              <a:t>th</a:t>
            </a:r>
            <a:r>
              <a:rPr lang="en-US" sz="1300" dirty="0">
                <a:solidFill>
                  <a:schemeClr val="bg1"/>
                </a:solidFill>
              </a:rPr>
              <a:t>  </a:t>
            </a:r>
          </a:p>
          <a:p>
            <a:r>
              <a:rPr lang="en-US" sz="1300" dirty="0">
                <a:solidFill>
                  <a:schemeClr val="bg1"/>
                </a:solidFill>
              </a:rPr>
              <a:t>   * You will need to bring - </a:t>
            </a:r>
            <a:r>
              <a:rPr lang="en-US" sz="13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   </a:t>
            </a:r>
          </a:p>
          <a:p>
            <a:r>
              <a:rPr lang="en-US" sz="1300" dirty="0">
                <a:solidFill>
                  <a:srgbClr val="FFFFFF"/>
                </a:solidFill>
                <a:latin typeface="Segoe UI" panose="020B0502040204020203" pitchFamily="34" charset="0"/>
              </a:rPr>
              <a:t>	Course selection form</a:t>
            </a:r>
          </a:p>
          <a:p>
            <a:r>
              <a:rPr lang="en-US" sz="13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	Spanish agreement form</a:t>
            </a:r>
          </a:p>
          <a:p>
            <a:r>
              <a:rPr lang="en-US" sz="1300" dirty="0">
                <a:solidFill>
                  <a:srgbClr val="FFFFFF"/>
                </a:solidFill>
                <a:latin typeface="Segoe UI" panose="020B0502040204020203" pitchFamily="34" charset="0"/>
              </a:rPr>
              <a:t>	Aiding application </a:t>
            </a:r>
            <a:r>
              <a:rPr lang="en-US" sz="13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                                                                      </a:t>
            </a:r>
          </a:p>
          <a:p>
            <a:r>
              <a:rPr lang="en-US" sz="1300" dirty="0">
                <a:solidFill>
                  <a:srgbClr val="FFFFFF"/>
                </a:solidFill>
                <a:latin typeface="Segoe UI" panose="020B0502040204020203" pitchFamily="34" charset="0"/>
              </a:rPr>
              <a:t>My goal is to avoid scheduling changes.  Take time to carefully select the classes you want.  </a:t>
            </a:r>
            <a:endParaRPr lang="en-US" sz="13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E605E-AAD4-46A1-80EB-4B3DE63D9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968" y="2115952"/>
            <a:ext cx="3085032" cy="3027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38841-62AE-4B1D-9356-9F72EA9A2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8329" y="108753"/>
            <a:ext cx="1865538" cy="1987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F7A9F-55CF-474E-96A3-DEDAB18FF4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23" y="64242"/>
            <a:ext cx="1769285" cy="1354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5FBCB-6DAE-40A8-B053-2560706711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9005" y="1106950"/>
            <a:ext cx="3391229" cy="403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4B277-227D-412E-A6B9-4EB39993D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3117" y="2728904"/>
            <a:ext cx="635961" cy="639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9EFEE-F6F7-4405-A299-CD20A05BAC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2080" y="1003165"/>
            <a:ext cx="595734" cy="595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87E62-3454-4FBC-A027-4AAA421C69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5033" y="3394120"/>
            <a:ext cx="3450635" cy="150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21B7D7-8F1B-4F8C-A05F-F6EACD6EB4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8669" y="2314040"/>
            <a:ext cx="701101" cy="536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361F1-C743-4C20-B746-2F272F7C25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3883" y="193098"/>
            <a:ext cx="1000928" cy="897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856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8A0D2-AE16-4F20-99BA-05A00F63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96" y="-514984"/>
            <a:ext cx="4627225" cy="426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26CF9-325F-41FE-9535-557C58BDD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AA035-86A4-4BA8-A6EC-794D2103D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919" y="2209749"/>
            <a:ext cx="3011042" cy="295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93469-13CD-43E4-9D76-1B172D1FA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861" y="171630"/>
            <a:ext cx="1646100" cy="1753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11618-A3DB-4E48-948C-832AA5701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61" y="93047"/>
            <a:ext cx="1853345" cy="142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9A0BF-E977-41D8-AF32-7055C42A3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7644" y="1219679"/>
            <a:ext cx="3284099" cy="3909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7498E6-AC40-40BF-867E-695E64E48A94}"/>
              </a:ext>
            </a:extLst>
          </p:cNvPr>
          <p:cNvSpPr txBox="1"/>
          <p:nvPr/>
        </p:nvSpPr>
        <p:spPr>
          <a:xfrm>
            <a:off x="2859403" y="444344"/>
            <a:ext cx="3761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HELP! I am not sure what to do…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           * Talk with your parents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* Talk with your teacher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* Talk with your counselor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   I want you to chose wisely!  Make sure the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  options you chose align with your interest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  and goals!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A57B2-9A6A-4F9A-ADCE-55BDC255A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8679" y="3364927"/>
            <a:ext cx="3450635" cy="1505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4A30A-9BA9-4934-9EEA-9D7389EB62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4413" y="2427573"/>
            <a:ext cx="701341" cy="534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B1BFEC-B12B-45F3-9759-702AFAEA5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8755" y="121103"/>
            <a:ext cx="956999" cy="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7D38-E20F-4E2B-BF89-9B7DE6D99F38}"/>
              </a:ext>
            </a:extLst>
          </p:cNvPr>
          <p:cNvSpPr txBox="1"/>
          <p:nvPr/>
        </p:nvSpPr>
        <p:spPr>
          <a:xfrm>
            <a:off x="1540998" y="3838235"/>
            <a:ext cx="3671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0E01A-F8C2-4DF5-8E4B-D13E633A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4353689-4A14-4D1B-810C-7896E42A8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94601" y="-509795"/>
            <a:ext cx="4581821" cy="458182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0568A06-FCEC-4B6E-860E-0B142241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00" y="540900"/>
            <a:ext cx="4602600" cy="46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D9C05-CF17-4689-A6E5-BB7C2D446F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690" y="2192901"/>
            <a:ext cx="3006623" cy="2950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4DFD3-E8AB-474F-A2B7-D1F0AA4BE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584" y="77740"/>
            <a:ext cx="1865538" cy="1987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B896A-67EF-448E-8E44-78CD386A5F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61" y="129411"/>
            <a:ext cx="1851578" cy="1417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D6633-4007-4CD5-B8C2-0BB395F94A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691" y="2411775"/>
            <a:ext cx="701101" cy="53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C7FE8-12B0-4A2A-91EA-C2BC50F7E6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2521" y="129411"/>
            <a:ext cx="983160" cy="881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D6FA4FB2A944E85E864746646BBFE" ma:contentTypeVersion="7" ma:contentTypeDescription="Create a new document." ma:contentTypeScope="" ma:versionID="c9fbc2fa339a84a6b6b1274ca23d9d8a">
  <xsd:schema xmlns:xsd="http://www.w3.org/2001/XMLSchema" xmlns:xs="http://www.w3.org/2001/XMLSchema" xmlns:p="http://schemas.microsoft.com/office/2006/metadata/properties" xmlns:ns3="543c28d8-2b72-494d-b371-e17dbd4b92f9" xmlns:ns4="80280f3a-fb3f-4299-af3b-e845b20fbf4c" targetNamespace="http://schemas.microsoft.com/office/2006/metadata/properties" ma:root="true" ma:fieldsID="5ae0f1f56831ff57c398a684d4f80472" ns3:_="" ns4:_="">
    <xsd:import namespace="543c28d8-2b72-494d-b371-e17dbd4b92f9"/>
    <xsd:import namespace="80280f3a-fb3f-4299-af3b-e845b20fbf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28d8-2b72-494d-b371-e17dbd4b9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80f3a-fb3f-4299-af3b-e845b20fb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880451-9E68-424C-9C71-589BF543DCF7}">
  <ds:schemaRefs>
    <ds:schemaRef ds:uri="543c28d8-2b72-494d-b371-e17dbd4b92f9"/>
    <ds:schemaRef ds:uri="80280f3a-fb3f-4299-af3b-e845b20fbf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5E57D6-9413-4865-9E9A-D0D05598F0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6CCAC-7AE6-413B-8984-B1B4D52D51E5}">
  <ds:schemaRefs>
    <ds:schemaRef ds:uri="543c28d8-2b72-494d-b371-e17dbd4b92f9"/>
    <ds:schemaRef ds:uri="80280f3a-fb3f-4299-af3b-e845b20fbf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23033</TotalTime>
  <Words>315</Words>
  <Application>Microsoft Office PowerPoint</Application>
  <PresentationFormat>On-screen Show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latobold</vt:lpstr>
      <vt:lpstr>Ultra</vt:lpstr>
      <vt:lpstr>Bradley Hand ITC</vt:lpstr>
      <vt:lpstr>Segoe UI</vt:lpstr>
      <vt:lpstr>Arial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Rich</dc:creator>
  <cp:lastModifiedBy>Kihm, Sandi</cp:lastModifiedBy>
  <cp:revision>15</cp:revision>
  <dcterms:modified xsi:type="dcterms:W3CDTF">2025-02-19T16:51:42Z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0x010100182D6FA4FB2A944E85E864746646BBFE</vt:lpwstr>
  </property>
</Properties>
</file>